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tags" Target="tags/tag1.xml"/>
<Relationship Id="rId4" Type="http://schemas.openxmlformats.org/officeDocument/2006/relationships/presProps" Target="presProps.xml"/>
<Relationship Id="rId5" Type="http://schemas.openxmlformats.org/officeDocument/2006/relationships/viewProps" Target="viewProps.xml"/>
<Relationship Id="rId6" Type="http://schemas.openxmlformats.org/officeDocument/2006/relationships/theme" Target="theme/theme1.xml"/>
<Relationship Id="rId7" Type="http://schemas.openxmlformats.org/officeDocument/2006/relationships/tableStyles" Target="tableStyles.xml"/>
<Relationship Id="rId1" Type="http://schemas.openxmlformats.org/officeDocument/2006/relationships/slideMaster" Target="slideMasters/slideMaster1.xml"/>
<Relationship Id="rId2" Type="http://schemas.openxmlformats.org/officeDocument/2006/relationships/printerSettings" Target="printerSettings/printerSettings1.bin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Relationship Id="rId21" Type="http://schemas.openxmlformats.org/officeDocument/2006/relationships/slide" Target="slides/slide14.xml"/>
<Relationship Id="rId22" Type="http://schemas.openxmlformats.org/officeDocument/2006/relationships/slide" Target="slides/slide15.xml"/>
<Relationship Id="rId23" Type="http://schemas.openxmlformats.org/officeDocument/2006/relationships/slide" Target="slides/slide16.xml"/>
<Relationship Id="rId24" Type="http://schemas.openxmlformats.org/officeDocument/2006/relationships/slide" Target="slides/slide17.xml"/>
<Relationship Id="rId25" Type="http://schemas.openxmlformats.org/officeDocument/2006/relationships/slide" Target="slides/slide18.xml"/>
<Relationship Id="rId26" Type="http://schemas.openxmlformats.org/officeDocument/2006/relationships/slide" Target="slides/slide19.xml"/>
<Relationship Id="rId27" Type="http://schemas.openxmlformats.org/officeDocument/2006/relationships/slide" Target="slides/slide20.xml"/>
<Relationship Id="rId28" Type="http://schemas.openxmlformats.org/officeDocument/2006/relationships/slide" Target="slides/slide21.xml"/>
<Relationship Id="rId29" Type="http://schemas.openxmlformats.org/officeDocument/2006/relationships/slide" Target="slides/slide22.xml"/>
<Relationship Id="rId30" Type="http://schemas.openxmlformats.org/officeDocument/2006/relationships/slide" Target="slides/slide23.xml"/>
<Relationship Id="rId31" Type="http://schemas.openxmlformats.org/officeDocument/2006/relationships/slide" Target="slides/slide24.xml"/>
<Relationship Id="rId32" Type="http://schemas.openxmlformats.org/officeDocument/2006/relationships/slide" Target="slides/slide25.xml"/>
<Relationship Id="rId33" Type="http://schemas.openxmlformats.org/officeDocument/2006/relationships/slide" Target="slides/slide26.xml"/>
<Relationship Id="rId34" Type="http://schemas.openxmlformats.org/officeDocument/2006/relationships/slide" Target="slides/slide27.xml"/>
<Relationship Id="rId35" Type="http://schemas.openxmlformats.org/officeDocument/2006/relationships/slide" Target="slides/slide28.xml"/>
<Relationship Id="rId36" Type="http://schemas.openxmlformats.org/officeDocument/2006/relationships/slide" Target="slides/slide29.xml"/>
<Relationship Id="rId37" Type="http://schemas.openxmlformats.org/officeDocument/2006/relationships/slide" Target="slides/slide30.xml"/>
<Relationship Id="rId38" Type="http://schemas.openxmlformats.org/officeDocument/2006/relationships/slide" Target="slides/slide31.xml"/>
<Relationship Id="rId39" Type="http://schemas.openxmlformats.org/officeDocument/2006/relationships/slide" Target="slides/slide32.xml"/>
<Relationship Id="rId40" Type="http://schemas.openxmlformats.org/officeDocument/2006/relationships/slide" Target="slides/slide33.xml"/>
<Relationship Id="rId41" Type="http://schemas.openxmlformats.org/officeDocument/2006/relationships/slide" Target="slides/slide34.xml"/>
<Relationship Id="rId42" Type="http://schemas.openxmlformats.org/officeDocument/2006/relationships/slide" Target="slides/slide35.xml"/>
</Relationships>

</file>

<file path=ppt/media/file28d01e795656.jpeg>
</file>

<file path=ppt/media/file28d0262e6cb2.jpeg>
</file>

<file path=ppt/media/file28d02cec28ef.jpeg>
</file>

<file path=ppt/media/file28d02fc52a08.jpeg>
</file>

<file path=ppt/media/file28d031e22db3.jpeg>
</file>

<file path=ppt/media/file28d0394a8bb8.jpeg>
</file>

<file path=ppt/media/file28d0407f0a16.jpeg>
</file>

<file path=ppt/media/file28d0447379f3.jpeg>
</file>

<file path=ppt/media/file28d04d1afa6a.jpeg>
</file>

<file path=ppt/media/file28d0546f4b6e.jpeg>
</file>

<file path=ppt/media/file28d056c14e10.jpeg>
</file>

<file path=ppt/media/file28d060b39bf9.jpeg>
</file>

<file path=ppt/media/file28d0660b11a5.jpeg>
</file>

<file path=ppt/media/file28d078265c5a.jpeg>
</file>

<file path=ppt/media/file28d0794b63a0.jpeg>
</file>

<file path=ppt/media/file28d0add8aec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56c14e10.jpeg"/>
</Relationships>

</file>

<file path=ppt/slides/_rels/slide1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2cec28ef.jpeg"/>
</Relationships>

</file>

<file path=ppt/slides/_rels/slide1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447379f3.jpeg"/>
</Relationships>

</file>

<file path=ppt/slides/_rels/slide1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794b63a0.jpe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add8aec.jpeg"/>
</Relationships>

</file>

<file path=ppt/slides/_rels/slide2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2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660b11a5.jpeg"/>
</Relationships>

</file>

<file path=ppt/slides/_rels/slide2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60b39bf9.jpeg"/>
</Relationships>

</file>

<file path=ppt/slides/_rels/slide2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2fc52a08.jpeg"/>
</Relationships>

</file>

<file path=ppt/slides/_rels/slide2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394a8bb8.jpeg"/>
</Relationships>

</file>

<file path=ppt/slides/_rels/slide2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4d1afa6a.jpe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3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262e6cb2.jpeg"/>
</Relationships>

</file>

<file path=ppt/slides/_rels/slide3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31e22db3.jpeg"/>
</Relationships>

</file>

<file path=ppt/slides/_rels/slide3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78265c5a.jpeg"/>
</Relationships>

</file>

<file path=ppt/slides/_rels/slide3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1e795656.jpe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407f0a16.jpe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8d0546f4b6e.jpe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Southeast, Botanical Heights, Central West End, Medical Campus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December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83 total crimes in December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December 2019 (100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December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-67%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December 2019 (21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1186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(1208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156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(159 crimes against persons)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Central West End 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93857"/>
                <a:gridCol w="509341"/>
                <a:gridCol w="509341"/>
                <a:gridCol w="493857"/>
                <a:gridCol w="509205"/>
                <a:gridCol w="509205"/>
                <a:gridCol w="610364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1,208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93857"/>
                <a:gridCol w="524689"/>
                <a:gridCol w="493857"/>
                <a:gridCol w="439355"/>
                <a:gridCol w="509341"/>
                <a:gridCol w="509341"/>
                <a:gridCol w="493857"/>
                <a:gridCol w="509205"/>
                <a:gridCol w="509205"/>
                <a:gridCol w="610364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1,186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36650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1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07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126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57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29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3946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: Total Crime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Cortex: Total Crime Map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Medical Center 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 total crimes in December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-42%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December 2019 (12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December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Infinite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December 2019 (0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118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-12%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(134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19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(24 crimes against persons)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Medical Center 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Medical Center 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36650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57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29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111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3946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Medical Center : Total Crime Map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Crime Rates Map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25 total crimes in December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-38%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December 2019 (40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December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-71%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December 2019 (7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327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(327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47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(47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23 neighborhoods in District 2. The South Hampton neighborhood is split between District 2 and District 1.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 (Missouri Botanical Garden)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766 (Tower Grove South)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176.81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18.11 (Southampton)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1500 (Tower Grove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153.62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76 (Visitation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1186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257.27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16.97 (Greater Ville)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107.82 (Fountain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64.22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 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: Time of Crimes Map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Grove Community Improvement District: Total Crime Map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57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29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097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41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: Total Crimes by Days of the Week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: Crimes by Time of Day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: Crimes by Day &amp; Category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Forest Park Southeast 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Central West End 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: Time of Crimes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57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29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125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41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46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8526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: Total Crimes by Days of the Week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: Crimes by Time of Day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: Crimes by Day &amp; Category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36650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3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1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07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126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57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29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138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3946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: Total Crime Map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 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total crimes in December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December 2019 (11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December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December 2019 (2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73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-16%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(87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-38%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(16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Botanical Heights 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0808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90EE9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 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36650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1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507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57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9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29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111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3946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6664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392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9222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6363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100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 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2021-06-04T16:13:17Z</dcterms:modified>
  <cp:category/>
</cp:coreProperties>
</file>

<file path=docProps/thumbnail.jpeg>
</file>